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166F91-44E2-4898-A333-C7FAD7502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706142-63D2-45F4-857C-DA7C783AE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22F281-01AF-4E9E-B7C5-9D2FE20C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04B8E7-425B-4A51-A69D-82DAB65A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67337-1AFE-4607-AD80-79E617FC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6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E61AA-4B4E-479A-9C79-E7DB18B3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D7467E-E916-412B-A68F-021E5782D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D4D02-45B7-4DC8-8D56-CD9278BD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E1FC3-9333-4197-A2F4-743D34B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68B2AA-8F0E-4825-9320-5823997F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99A80F-841E-405D-BAAA-79A971575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7FD43D-144B-4322-9937-9FE581A3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6D56B-2EC8-4A30-9EF4-F0CFFBB8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AFE755-BF54-4FA6-A148-8F73726E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53152-7F57-4D76-94B6-1B5F9F6B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06F0E-7510-4C1D-9905-8DDAF8EE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1532D-E941-40EF-B2F0-D6C11453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B321-B39C-4536-A353-182BE5E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56A57-20D1-4674-96AA-1AFE4817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751FA-AEBF-4C23-A5F0-36EA83A1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BAA24-066B-44C0-9A1B-E062D022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678CEA-45D9-4574-AD83-ABD980ED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324A4D-98FE-4077-A1BE-F1F1C72F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377F4B-B01B-4018-AE35-BF5EF3BD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94A70-CCD7-4C7F-B0EB-563CBA40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55A47-CF77-4118-B5FA-8B1063E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B48670-6F2D-4F8D-A275-30AB85E4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18D889-88BA-4CB9-AC31-F9471357F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72C3C5-8724-4DF8-9BFF-77A49F95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54BB4F-41F0-4306-B996-C37667B4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5C727-F5B4-4120-8338-34974978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2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07BE0-3F66-46B3-A970-4163CF31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72A636-9615-4D24-8120-BFD44A6A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93B06B-C177-4446-AEDC-AC4A08E93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0A7809-BB24-4180-BA8C-1229021FA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CFBC10-9940-4AEC-BEB0-88677CDC3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D5148CD-4B1A-4797-9A52-75257FAA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993046-73CB-43E5-9D5F-B5BA301A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DFA955-416F-4F2B-A0E4-BF3CAD5D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8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A7253-B19C-4A7F-919B-6506A9A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31B1D2-1E64-4712-B0C1-93C58DB5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886948-2FEA-48F2-975D-FB19A917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E0114A-9811-4841-8B81-8E6D326D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4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2EAC6E-44D9-4599-8640-CDB90B97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22A2E2-ACFE-4B98-9977-34F84CEC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80F705-B650-40B2-B104-486C67AF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CD148C-04AF-4702-9DC7-896456B8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2D9B30-043B-4CF6-8733-B2CFF8F5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F79E2A-2846-459A-8439-07EA132F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DDC3B-98FE-4890-80CC-ED1E4642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FDA53C-428E-46B6-B4DD-31E9870F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077189-8C70-4692-8225-7C9B4DFC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53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8E484-1100-46C1-A788-6EB7F0FD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8FD712-E49C-45A8-A7C1-5FBDA489C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E194F3-2510-4539-A200-533EC2F56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D3B499-37DC-4237-8BF9-A70C8DA5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726789-0EB3-4CDC-82BA-2DFD7092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34C3DA-5B70-4E03-BC06-4D1368C6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66FD4F-62DB-4CD9-B227-5AD1038C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DBBA0-BC47-4F28-8A94-42B762F3C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77615-AD26-4A05-8B87-81EAB8DB9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8C68-C880-43D1-A157-FEDAAC46F92D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28EF6-B6E1-435A-9D13-FDD01CCBC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B3D558-9991-4F37-8B02-D16AB8A7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17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CD9C5-8DF6-4FF1-86F8-E32B036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1"/>
            <a:ext cx="10515600" cy="736371"/>
          </a:xfrm>
        </p:spPr>
        <p:txBody>
          <a:bodyPr>
            <a:normAutofit/>
          </a:bodyPr>
          <a:lstStyle/>
          <a:p>
            <a:r>
              <a:rPr lang="en-US" altLang="zh-CN" dirty="0"/>
              <a:t>mwrchiba20181115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C7B016E-3F1C-4BDF-9053-2F2A425C0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814191"/>
            <a:ext cx="7741328" cy="6020067"/>
          </a:xfrm>
        </p:spPr>
      </p:pic>
    </p:spTree>
    <p:extLst>
      <p:ext uri="{BB962C8B-B14F-4D97-AF65-F5344CB8AC3E}">
        <p14:creationId xmlns:p14="http://schemas.microsoft.com/office/powerpoint/2010/main" val="301662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FF6B6-39AE-40A2-B1B0-C232CB21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1"/>
            <a:ext cx="10515600" cy="45527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max_chiba1_20181115_ddm1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BA39A85-BD68-4301-92AD-0070A4EB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9214"/>
            <a:ext cx="12166663" cy="6060965"/>
          </a:xfrm>
        </p:spPr>
      </p:pic>
    </p:spTree>
    <p:extLst>
      <p:ext uri="{BB962C8B-B14F-4D97-AF65-F5344CB8AC3E}">
        <p14:creationId xmlns:p14="http://schemas.microsoft.com/office/powerpoint/2010/main" val="323672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675FF-0F64-4802-8A01-9C0F8628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" y="1665"/>
            <a:ext cx="10515600" cy="44554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max_chiba1_20181115_dem1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596F8DE-19CA-4749-896E-1D087ECCF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2764"/>
            <a:ext cx="12126897" cy="6160898"/>
          </a:xfrm>
        </p:spPr>
      </p:pic>
    </p:spTree>
    <p:extLst>
      <p:ext uri="{BB962C8B-B14F-4D97-AF65-F5344CB8AC3E}">
        <p14:creationId xmlns:p14="http://schemas.microsoft.com/office/powerpoint/2010/main" val="190415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C9EE2-8301-44CA-93EF-89A5EEE3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max_chiba2_20181115_ddm1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61C499C-CE7C-443C-9633-16170CC96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8292"/>
            <a:ext cx="12188015" cy="6129708"/>
          </a:xfrm>
        </p:spPr>
      </p:pic>
    </p:spTree>
    <p:extLst>
      <p:ext uri="{BB962C8B-B14F-4D97-AF65-F5344CB8AC3E}">
        <p14:creationId xmlns:p14="http://schemas.microsoft.com/office/powerpoint/2010/main" val="141079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F5698-A661-403E-81EF-5932BCB7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max_chiba2_20181115_dem1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6B6BFE9-E59C-4D2A-A9E3-CED72675B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5462"/>
            <a:ext cx="12197745" cy="6172538"/>
          </a:xfrm>
        </p:spPr>
      </p:pic>
    </p:spTree>
    <p:extLst>
      <p:ext uri="{BB962C8B-B14F-4D97-AF65-F5344CB8AC3E}">
        <p14:creationId xmlns:p14="http://schemas.microsoft.com/office/powerpoint/2010/main" val="26182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950BA-8259-4601-B7A3-C6E0D6D7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3556"/>
          </a:xfrm>
        </p:spPr>
        <p:txBody>
          <a:bodyPr/>
          <a:lstStyle/>
          <a:p>
            <a:r>
              <a:rPr lang="en-US" altLang="zh-CN" dirty="0"/>
              <a:t>max_chiba3_20181115_ddm1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671EF16-4478-4BD1-90B5-286B491DC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556"/>
            <a:ext cx="12125852" cy="6104444"/>
          </a:xfrm>
        </p:spPr>
      </p:pic>
    </p:spTree>
    <p:extLst>
      <p:ext uri="{BB962C8B-B14F-4D97-AF65-F5344CB8AC3E}">
        <p14:creationId xmlns:p14="http://schemas.microsoft.com/office/powerpoint/2010/main" val="176470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20620-82B7-48E6-94D3-5E2909C0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95"/>
            <a:ext cx="10515600" cy="880015"/>
          </a:xfrm>
        </p:spPr>
        <p:txBody>
          <a:bodyPr/>
          <a:lstStyle/>
          <a:p>
            <a:r>
              <a:rPr lang="en-US" altLang="zh-CN" dirty="0"/>
              <a:t>max_chiba3_20181115_dem1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4E8BF6A-00CD-4755-81D2-B21BE6C91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3584"/>
            <a:ext cx="12157341" cy="6014416"/>
          </a:xfrm>
        </p:spPr>
      </p:pic>
    </p:spTree>
    <p:extLst>
      <p:ext uri="{BB962C8B-B14F-4D97-AF65-F5344CB8AC3E}">
        <p14:creationId xmlns:p14="http://schemas.microsoft.com/office/powerpoint/2010/main" val="87459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622E3-B469-4DDA-86EB-21B92152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8926"/>
          </a:xfrm>
        </p:spPr>
        <p:txBody>
          <a:bodyPr/>
          <a:lstStyle/>
          <a:p>
            <a:r>
              <a:rPr lang="en-US" altLang="zh-CN" dirty="0"/>
              <a:t>max_chiba4_20181115_ddm1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A2F6B5F-D072-41A9-AB7F-B71BB914E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4725"/>
            <a:ext cx="12188507" cy="6103275"/>
          </a:xfrm>
        </p:spPr>
      </p:pic>
    </p:spTree>
    <p:extLst>
      <p:ext uri="{BB962C8B-B14F-4D97-AF65-F5344CB8AC3E}">
        <p14:creationId xmlns:p14="http://schemas.microsoft.com/office/powerpoint/2010/main" val="10124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0D032-4859-4F50-8D66-AFA8334D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max_chiba4_20181115_dem1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5FDB60D-B640-4F2E-8E63-968CA155C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3828"/>
            <a:ext cx="12162621" cy="6114172"/>
          </a:xfrm>
        </p:spPr>
      </p:pic>
    </p:spTree>
    <p:extLst>
      <p:ext uri="{BB962C8B-B14F-4D97-AF65-F5344CB8AC3E}">
        <p14:creationId xmlns:p14="http://schemas.microsoft.com/office/powerpoint/2010/main" val="212687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max_chiba1_20181115_ddm1</vt:lpstr>
      <vt:lpstr>max_chiba1_20181115_dem1</vt:lpstr>
      <vt:lpstr>max_chiba2_20181115_ddm1</vt:lpstr>
      <vt:lpstr>max_chiba2_20181115_dem1</vt:lpstr>
      <vt:lpstr>max_chiba3_20181115_ddm1</vt:lpstr>
      <vt:lpstr>max_chiba3_20181115_dem1</vt:lpstr>
      <vt:lpstr>max_chiba4_20181115_ddm1</vt:lpstr>
      <vt:lpstr>max_chiba4_20181115_dem1</vt:lpstr>
      <vt:lpstr>mwrchiba20181115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ying cai</cp:lastModifiedBy>
  <cp:revision>7</cp:revision>
  <dcterms:created xsi:type="dcterms:W3CDTF">2018-11-06T04:12:55Z</dcterms:created>
  <dcterms:modified xsi:type="dcterms:W3CDTF">2018-11-16T05:18:57Z</dcterms:modified>
</cp:coreProperties>
</file>